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EAB-1085-4FAB-98A3-B0729AA0D8DA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BDE1-A865-4F15-BA4D-239BE34B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2209800"/>
            <a:ext cx="29718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553200" y="4724400"/>
            <a:ext cx="2057400" cy="175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4648200"/>
            <a:ext cx="2057400" cy="175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609600"/>
            <a:ext cx="2057400" cy="175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533400"/>
            <a:ext cx="2057400" cy="1752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 of Israel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4600" y="18288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3"/>
          </p:cNvCxnSpPr>
          <p:nvPr/>
        </p:nvCxnSpPr>
        <p:spPr>
          <a:xfrm flipV="1">
            <a:off x="2362200" y="4161023"/>
            <a:ext cx="1197210" cy="9443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5638800" y="1752600"/>
            <a:ext cx="1063299" cy="7620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562600" y="4191000"/>
            <a:ext cx="1143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e200100277</dc:creator>
  <cp:lastModifiedBy>Deck</cp:lastModifiedBy>
  <cp:revision>2</cp:revision>
  <dcterms:created xsi:type="dcterms:W3CDTF">2009-03-31T19:40:04Z</dcterms:created>
  <dcterms:modified xsi:type="dcterms:W3CDTF">2013-10-07T16:21:07Z</dcterms:modified>
</cp:coreProperties>
</file>